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45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1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49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68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08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17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70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44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0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0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22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3EC66-A802-4781-B4FE-5349C463D9AC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C350-D81B-428F-B217-4AB00FAD7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41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747770"/>
              </p:ext>
            </p:extLst>
          </p:nvPr>
        </p:nvGraphicFramePr>
        <p:xfrm>
          <a:off x="0" y="10"/>
          <a:ext cx="12192000" cy="6857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7537"/>
                <a:gridCol w="1300773"/>
                <a:gridCol w="8763690"/>
              </a:tblGrid>
              <a:tr h="61654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 smtClean="0">
                          <a:effectLst/>
                        </a:rPr>
                        <a:t>　　　　　　　　　　　　　　　　　　　　　　　　</a:t>
                      </a:r>
                      <a:r>
                        <a:rPr lang="ja-JP" altLang="en-US" sz="2800" u="none" strike="noStrike" dirty="0" smtClean="0">
                          <a:effectLst/>
                        </a:rPr>
                        <a:t>　</a:t>
                      </a:r>
                      <a:r>
                        <a:rPr lang="ja-JP" altLang="en-US" sz="28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「</a:t>
                      </a:r>
                      <a:r>
                        <a:rPr lang="en-US" altLang="ja-JP" sz="2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LC</a:t>
                      </a:r>
                      <a:r>
                        <a:rPr lang="ja-JP" altLang="en-US" sz="2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と</a:t>
                      </a:r>
                      <a:r>
                        <a:rPr lang="en-US" altLang="ja-JP" sz="2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LC/MS</a:t>
                      </a:r>
                      <a:r>
                        <a:rPr lang="ja-JP" altLang="en-US" sz="2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の知恵</a:t>
                      </a:r>
                      <a:r>
                        <a:rPr lang="ja-JP" altLang="en-US" sz="28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」 投稿カード</a:t>
                      </a:r>
                      <a:r>
                        <a:rPr lang="ja-JP" altLang="en-US" sz="2800" u="none" strike="noStrike" dirty="0" smtClean="0">
                          <a:effectLst/>
                        </a:rPr>
                        <a:t>　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60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 smtClean="0">
                          <a:effectLst/>
                        </a:rPr>
                        <a:t>投稿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原稿の種別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報文　　　ノート　　　技術論文　　　速報　　　総合論文　　　解説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トピックス　　　提言　　　団体会員紹介　　　新会員紹介　　　会員動向　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その他　（　　　　　　　　　　　　　　　　　　　　）　　　　　　　　　マルを付けて下さい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60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原稿の題目名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日本語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英語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著者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漢字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ひらがな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ローマ字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 smtClean="0">
                          <a:effectLst/>
                        </a:rPr>
                        <a:t>代表者  </a:t>
                      </a:r>
                      <a:r>
                        <a:rPr lang="en-US" altLang="ja-JP" sz="1200" b="1" u="none" strike="noStrike" dirty="0" smtClean="0">
                          <a:effectLst/>
                        </a:rPr>
                        <a:t>E-mail  </a:t>
                      </a:r>
                      <a:r>
                        <a:rPr lang="ja-JP" altLang="en-US" sz="1200" b="1" u="none" strike="noStrike" dirty="0" smtClean="0">
                          <a:effectLst/>
                        </a:rPr>
                        <a:t>アドレス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60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所　属　機　関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日本語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英語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部　　署　　名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日本語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英語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住　　　　　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日本語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  <a:tr h="416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英語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9502" marR="9502" marT="950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29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Ｐ明朝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2</cp:revision>
  <dcterms:created xsi:type="dcterms:W3CDTF">2020-07-09T08:45:42Z</dcterms:created>
  <dcterms:modified xsi:type="dcterms:W3CDTF">2020-07-09T08:48:55Z</dcterms:modified>
</cp:coreProperties>
</file>